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8" r:id="rId7"/>
    <p:sldId id="263" r:id="rId8"/>
    <p:sldId id="259" r:id="rId9"/>
    <p:sldId id="260" r:id="rId10"/>
    <p:sldId id="261" r:id="rId11"/>
    <p:sldId id="262"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B8A1F2B-7734-482B-B159-30D26CE6AA95}" v="122" dt="2022-07-30T18:16:17.00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96" y="17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media/image1.jp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E466D-B926-55CD-539E-D9ABEF5940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08318C-1049-2BFB-DFEF-D658005F1FD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B16A40-469D-A27A-ED2F-B93B56C42DDB}"/>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5" name="Footer Placeholder 4">
            <a:extLst>
              <a:ext uri="{FF2B5EF4-FFF2-40B4-BE49-F238E27FC236}">
                <a16:creationId xmlns:a16="http://schemas.microsoft.com/office/drawing/2014/main" id="{67B6BADE-FE2D-A3C9-8F84-B49003848CA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A3DD9A-2E90-C472-D0CD-95D6D83B1D40}"/>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3805623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92DFE-809E-7D02-616C-22F610C6132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D2613CB-73BA-9581-BAF0-B8087CDDCF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1DA1A19-DF21-8C4B-AE99-FC7F29BADC03}"/>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5" name="Footer Placeholder 4">
            <a:extLst>
              <a:ext uri="{FF2B5EF4-FFF2-40B4-BE49-F238E27FC236}">
                <a16:creationId xmlns:a16="http://schemas.microsoft.com/office/drawing/2014/main" id="{622A3496-E737-1403-BCAE-EC0154773CD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55993E-51EB-2A38-D30D-804E29D7C479}"/>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5768455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021768-8E2D-9719-1490-C3DDB429BC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46FFD0-4E37-5093-82A2-82C7047FC0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9EDA92-36A6-8231-2548-78A14A00BAA7}"/>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5" name="Footer Placeholder 4">
            <a:extLst>
              <a:ext uri="{FF2B5EF4-FFF2-40B4-BE49-F238E27FC236}">
                <a16:creationId xmlns:a16="http://schemas.microsoft.com/office/drawing/2014/main" id="{21667F17-74EC-6CB4-2247-94FC509942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9E00FC-C71C-59BF-630F-413D18F78D77}"/>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727151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29C878-CAB1-F4C0-128D-4046660A18F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6D24982-1706-10B9-34DF-252234B2671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CCB3122-65B7-E084-6110-751117A8925C}"/>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5" name="Footer Placeholder 4">
            <a:extLst>
              <a:ext uri="{FF2B5EF4-FFF2-40B4-BE49-F238E27FC236}">
                <a16:creationId xmlns:a16="http://schemas.microsoft.com/office/drawing/2014/main" id="{E7E28D33-E830-22BE-F1BF-4806657AD5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5E0CAC-27D8-003D-A36F-8C03610BB616}"/>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36694622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3633A2-A7FD-C961-EBAB-D33F6B2B90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1D1170-4D35-EDF0-2C4B-F7343C1DD41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19B6AD-3FF2-3831-A9D3-0CB0B4077DDE}"/>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5" name="Footer Placeholder 4">
            <a:extLst>
              <a:ext uri="{FF2B5EF4-FFF2-40B4-BE49-F238E27FC236}">
                <a16:creationId xmlns:a16="http://schemas.microsoft.com/office/drawing/2014/main" id="{DE782A45-725D-A832-82B9-6ABDF17B34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359F08-3C6F-4E0D-49C8-6910493E0659}"/>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5198649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B684-CB51-DCD8-95B6-697165126CE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B5DF20-0268-9FB0-B743-6C99B50E3AD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744DEA9-D27D-EB83-D959-FDD3FCC881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0BEC9E5-4D31-9E22-64E7-99758DDCCE3E}"/>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6" name="Footer Placeholder 5">
            <a:extLst>
              <a:ext uri="{FF2B5EF4-FFF2-40B4-BE49-F238E27FC236}">
                <a16:creationId xmlns:a16="http://schemas.microsoft.com/office/drawing/2014/main" id="{BD402FC7-8DCD-4777-5073-61CE70489A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067B97F-F7F8-E439-33C1-AE189BAF3493}"/>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3408438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5CD48-C660-30D5-7578-3F3F69A48B2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17C656F7-ADE4-13F9-AA45-FB2E3D1A73A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79F109-E043-CACF-5EC6-EB29F55D07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68773D7-1EA6-C86E-F3F7-355D6BC911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7A3745C-7205-B11F-E893-8AF5B09A657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7632995-9B27-B599-19BB-4EA6E65D8B8D}"/>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8" name="Footer Placeholder 7">
            <a:extLst>
              <a:ext uri="{FF2B5EF4-FFF2-40B4-BE49-F238E27FC236}">
                <a16:creationId xmlns:a16="http://schemas.microsoft.com/office/drawing/2014/main" id="{80975196-3752-063A-D660-4FCD807732E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D1CBF15-E8F9-5915-7FD0-491E3AD22A5F}"/>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2532985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49B9A-B1C8-8A2A-49C6-CE3D126ECF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0C24AA9-564E-53BF-7000-4C2316D97414}"/>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4" name="Footer Placeholder 3">
            <a:extLst>
              <a:ext uri="{FF2B5EF4-FFF2-40B4-BE49-F238E27FC236}">
                <a16:creationId xmlns:a16="http://schemas.microsoft.com/office/drawing/2014/main" id="{78A2E394-644E-C591-3176-D4739F4563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9163D22-4C85-BA2C-9446-97659774DE33}"/>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35405063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45928A0-9ED0-AF82-7D70-CC3CC8BF12DC}"/>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3" name="Footer Placeholder 2">
            <a:extLst>
              <a:ext uri="{FF2B5EF4-FFF2-40B4-BE49-F238E27FC236}">
                <a16:creationId xmlns:a16="http://schemas.microsoft.com/office/drawing/2014/main" id="{0FA9E777-FBCF-6CF7-B934-05064287E55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F23972-D7DE-3541-B0C7-F5FA4CDAA87E}"/>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507539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21D4E-AD25-59BE-37BF-3273D19385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07EAAAD-DB5E-1885-AF70-09A99F15969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B6D03E-63EC-5722-7C66-986F302AEC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A6DCC7-5F48-4C36-271E-D989A625F612}"/>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6" name="Footer Placeholder 5">
            <a:extLst>
              <a:ext uri="{FF2B5EF4-FFF2-40B4-BE49-F238E27FC236}">
                <a16:creationId xmlns:a16="http://schemas.microsoft.com/office/drawing/2014/main" id="{F2C804F5-CC19-633D-FE57-48D402F6E1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BCD1F3A-5FFC-29A6-BA05-835C179FE4E3}"/>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42116316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2578D-EAAD-C9A5-BE2A-A316467216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FB7CE47-195F-00B0-A262-FD085BF97A9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E63BC45-AA8B-2B5D-5796-8669BBA981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ACCC5DE-6DDE-581D-B35E-F975C214E72C}"/>
              </a:ext>
            </a:extLst>
          </p:cNvPr>
          <p:cNvSpPr>
            <a:spLocks noGrp="1"/>
          </p:cNvSpPr>
          <p:nvPr>
            <p:ph type="dt" sz="half" idx="10"/>
          </p:nvPr>
        </p:nvSpPr>
        <p:spPr/>
        <p:txBody>
          <a:bodyPr/>
          <a:lstStyle/>
          <a:p>
            <a:fld id="{E82FCDD6-2E43-4432-887C-A5CF818EC43D}" type="datetimeFigureOut">
              <a:rPr lang="en-US" smtClean="0"/>
              <a:t>7/31/2022</a:t>
            </a:fld>
            <a:endParaRPr lang="en-US"/>
          </a:p>
        </p:txBody>
      </p:sp>
      <p:sp>
        <p:nvSpPr>
          <p:cNvPr id="6" name="Footer Placeholder 5">
            <a:extLst>
              <a:ext uri="{FF2B5EF4-FFF2-40B4-BE49-F238E27FC236}">
                <a16:creationId xmlns:a16="http://schemas.microsoft.com/office/drawing/2014/main" id="{795B980B-11A6-2D51-A30C-F093FE91AB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B8DF66-44EC-A50B-8BDA-A1654D35AB5B}"/>
              </a:ext>
            </a:extLst>
          </p:cNvPr>
          <p:cNvSpPr>
            <a:spLocks noGrp="1"/>
          </p:cNvSpPr>
          <p:nvPr>
            <p:ph type="sldNum" sz="quarter" idx="12"/>
          </p:nvPr>
        </p:nvSpPr>
        <p:spPr/>
        <p:txBody>
          <a:bodyPr/>
          <a:lstStyle/>
          <a:p>
            <a:fld id="{550B695D-13E7-44C4-A7A3-087816B84326}" type="slidenum">
              <a:rPr lang="en-US" smtClean="0"/>
              <a:t>‹#›</a:t>
            </a:fld>
            <a:endParaRPr lang="en-US"/>
          </a:p>
        </p:txBody>
      </p:sp>
    </p:spTree>
    <p:extLst>
      <p:ext uri="{BB962C8B-B14F-4D97-AF65-F5344CB8AC3E}">
        <p14:creationId xmlns:p14="http://schemas.microsoft.com/office/powerpoint/2010/main" val="3248677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1DE257-D14B-7513-4B09-7C064D9AF04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3CE8861-DB5B-4373-2C56-E64A594B63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ED7101-82D4-16C4-C169-3F97DF0389B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2FCDD6-2E43-4432-887C-A5CF818EC43D}" type="datetimeFigureOut">
              <a:rPr lang="en-US" smtClean="0"/>
              <a:t>7/31/2022</a:t>
            </a:fld>
            <a:endParaRPr lang="en-US"/>
          </a:p>
        </p:txBody>
      </p:sp>
      <p:sp>
        <p:nvSpPr>
          <p:cNvPr id="5" name="Footer Placeholder 4">
            <a:extLst>
              <a:ext uri="{FF2B5EF4-FFF2-40B4-BE49-F238E27FC236}">
                <a16:creationId xmlns:a16="http://schemas.microsoft.com/office/drawing/2014/main" id="{9023D746-852A-3342-3350-A6279A4565A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39EECE-93CF-2A2C-72C6-F0172C6BDDA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0B695D-13E7-44C4-A7A3-087816B84326}" type="slidenum">
              <a:rPr lang="en-US" smtClean="0"/>
              <a:t>‹#›</a:t>
            </a:fld>
            <a:endParaRPr lang="en-US"/>
          </a:p>
        </p:txBody>
      </p:sp>
    </p:spTree>
    <p:extLst>
      <p:ext uri="{BB962C8B-B14F-4D97-AF65-F5344CB8AC3E}">
        <p14:creationId xmlns:p14="http://schemas.microsoft.com/office/powerpoint/2010/main" val="33852075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outdoor, outdoor object, nature, time&#10;&#10;Description automatically generated">
            <a:extLst>
              <a:ext uri="{FF2B5EF4-FFF2-40B4-BE49-F238E27FC236}">
                <a16:creationId xmlns:a16="http://schemas.microsoft.com/office/drawing/2014/main" id="{C620E0E3-BEF9-A5E9-ABFB-9AAAE93457FF}"/>
              </a:ext>
            </a:extLst>
          </p:cNvPr>
          <p:cNvPicPr>
            <a:picLocks noChangeAspect="1"/>
          </p:cNvPicPr>
          <p:nvPr/>
        </p:nvPicPr>
        <p:blipFill>
          <a:blip r:embed="rId2">
            <a:alphaModFix amt="77000"/>
            <a:extLst>
              <a:ext uri="{28A0092B-C50C-407E-A947-70E740481C1C}">
                <a14:useLocalDpi xmlns:a14="http://schemas.microsoft.com/office/drawing/2010/main" val="0"/>
              </a:ext>
            </a:extLst>
          </a:blip>
          <a:stretch>
            <a:fillRect/>
          </a:stretch>
        </p:blipFill>
        <p:spPr>
          <a:xfrm>
            <a:off x="0" y="0"/>
            <a:ext cx="12192000" cy="6858000"/>
          </a:xfrm>
          <a:prstGeom prst="rect">
            <a:avLst/>
          </a:prstGeom>
          <a:effectLst/>
        </p:spPr>
      </p:pic>
      <p:sp>
        <p:nvSpPr>
          <p:cNvPr id="2" name="Title 1">
            <a:extLst>
              <a:ext uri="{FF2B5EF4-FFF2-40B4-BE49-F238E27FC236}">
                <a16:creationId xmlns:a16="http://schemas.microsoft.com/office/drawing/2014/main" id="{CE4BA7A6-8284-924C-609A-7E764DAE8473}"/>
              </a:ext>
            </a:extLst>
          </p:cNvPr>
          <p:cNvSpPr>
            <a:spLocks noGrp="1"/>
          </p:cNvSpPr>
          <p:nvPr>
            <p:ph type="ctrTitle"/>
          </p:nvPr>
        </p:nvSpPr>
        <p:spPr>
          <a:xfrm>
            <a:off x="1252537" y="1041400"/>
            <a:ext cx="9144000" cy="2387600"/>
          </a:xfrm>
        </p:spPr>
        <p:txBody>
          <a:bodyPr/>
          <a:lstStyle/>
          <a:p>
            <a:r>
              <a:rPr lang="en-US" b="1" dirty="0">
                <a:solidFill>
                  <a:schemeClr val="accent4">
                    <a:lumMod val="60000"/>
                    <a:lumOff val="40000"/>
                  </a:schemeClr>
                </a:solidFill>
              </a:rPr>
              <a:t>Infinity War Text Game</a:t>
            </a:r>
          </a:p>
        </p:txBody>
      </p:sp>
      <p:sp>
        <p:nvSpPr>
          <p:cNvPr id="3" name="Subtitle 2">
            <a:extLst>
              <a:ext uri="{FF2B5EF4-FFF2-40B4-BE49-F238E27FC236}">
                <a16:creationId xmlns:a16="http://schemas.microsoft.com/office/drawing/2014/main" id="{D3C8459A-756C-7CDD-F04D-3FEA936700E6}"/>
              </a:ext>
            </a:extLst>
          </p:cNvPr>
          <p:cNvSpPr>
            <a:spLocks noGrp="1"/>
          </p:cNvSpPr>
          <p:nvPr>
            <p:ph type="subTitle" idx="1"/>
          </p:nvPr>
        </p:nvSpPr>
        <p:spPr>
          <a:xfrm>
            <a:off x="909638" y="3487738"/>
            <a:ext cx="9144000" cy="1655762"/>
          </a:xfrm>
        </p:spPr>
        <p:txBody>
          <a:bodyPr>
            <a:normAutofit fontScale="77500" lnSpcReduction="20000"/>
          </a:bodyPr>
          <a:lstStyle/>
          <a:p>
            <a:r>
              <a:rPr lang="en-US" b="1" dirty="0">
                <a:solidFill>
                  <a:schemeClr val="accent4">
                    <a:lumMod val="60000"/>
                    <a:lumOff val="40000"/>
                  </a:schemeClr>
                </a:solidFill>
              </a:rPr>
              <a:t>IT 140: Module 5 – Project One</a:t>
            </a:r>
          </a:p>
          <a:p>
            <a:r>
              <a:rPr lang="en-US" dirty="0">
                <a:solidFill>
                  <a:schemeClr val="accent4">
                    <a:lumMod val="60000"/>
                    <a:lumOff val="40000"/>
                  </a:schemeClr>
                </a:solidFill>
              </a:rPr>
              <a:t>Brandon S. Luellen</a:t>
            </a:r>
          </a:p>
          <a:p>
            <a:r>
              <a:rPr lang="en-US" dirty="0">
                <a:solidFill>
                  <a:schemeClr val="accent4">
                    <a:lumMod val="60000"/>
                    <a:lumOff val="40000"/>
                  </a:schemeClr>
                </a:solidFill>
              </a:rPr>
              <a:t>IT – 140 Introduction to Scripting</a:t>
            </a:r>
          </a:p>
          <a:p>
            <a:r>
              <a:rPr lang="en-US" dirty="0">
                <a:solidFill>
                  <a:schemeClr val="accent4">
                    <a:lumMod val="60000"/>
                    <a:lumOff val="40000"/>
                  </a:schemeClr>
                </a:solidFill>
              </a:rPr>
              <a:t>Jessica Schwartz</a:t>
            </a:r>
          </a:p>
          <a:p>
            <a:r>
              <a:rPr lang="en-US" dirty="0">
                <a:solidFill>
                  <a:schemeClr val="accent4">
                    <a:lumMod val="60000"/>
                    <a:lumOff val="40000"/>
                  </a:schemeClr>
                </a:solidFill>
              </a:rPr>
              <a:t>July 30, 2022</a:t>
            </a:r>
          </a:p>
        </p:txBody>
      </p:sp>
    </p:spTree>
    <p:extLst>
      <p:ext uri="{BB962C8B-B14F-4D97-AF65-F5344CB8AC3E}">
        <p14:creationId xmlns:p14="http://schemas.microsoft.com/office/powerpoint/2010/main" val="2977375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49F0C798-C01D-842A-1F4F-E9584A9A66B4}"/>
              </a:ext>
            </a:extLst>
          </p:cNvPr>
          <p:cNvPicPr>
            <a:picLocks noChangeAspect="1"/>
          </p:cNvPicPr>
          <p:nvPr/>
        </p:nvPicPr>
        <p:blipFill rotWithShape="1">
          <a:blip r:embed="rId2">
            <a:extLst>
              <a:ext uri="{28A0092B-C50C-407E-A947-70E740481C1C}">
                <a14:useLocalDpi xmlns:a14="http://schemas.microsoft.com/office/drawing/2010/main" val="0"/>
              </a:ext>
            </a:extLst>
          </a:blip>
          <a:srcRect t="1006" b="15452"/>
          <a:stretch/>
        </p:blipFill>
        <p:spPr>
          <a:xfrm>
            <a:off x="0" y="495330"/>
            <a:ext cx="4610528" cy="5729288"/>
          </a:xfrm>
          <a:prstGeom prst="rect">
            <a:avLst/>
          </a:prstGeom>
        </p:spPr>
      </p:pic>
      <p:sp>
        <p:nvSpPr>
          <p:cNvPr id="2" name="Title 1">
            <a:extLst>
              <a:ext uri="{FF2B5EF4-FFF2-40B4-BE49-F238E27FC236}">
                <a16:creationId xmlns:a16="http://schemas.microsoft.com/office/drawing/2014/main" id="{C408CA0C-69FC-AAD1-09BD-3CE3B5DF39F7}"/>
              </a:ext>
            </a:extLst>
          </p:cNvPr>
          <p:cNvSpPr>
            <a:spLocks noGrp="1"/>
          </p:cNvSpPr>
          <p:nvPr>
            <p:ph type="title"/>
          </p:nvPr>
        </p:nvSpPr>
        <p:spPr>
          <a:xfrm>
            <a:off x="4829174" y="365125"/>
            <a:ext cx="6524625" cy="1325563"/>
          </a:xfrm>
        </p:spPr>
        <p:txBody>
          <a:bodyPr/>
          <a:lstStyle/>
          <a:p>
            <a:pPr algn="ctr"/>
            <a:r>
              <a:rPr lang="en-US" dirty="0">
                <a:solidFill>
                  <a:schemeClr val="bg2"/>
                </a:solidFill>
              </a:rPr>
              <a:t>Game Description</a:t>
            </a:r>
          </a:p>
        </p:txBody>
      </p:sp>
      <p:sp>
        <p:nvSpPr>
          <p:cNvPr id="4" name="TextBox 3">
            <a:extLst>
              <a:ext uri="{FF2B5EF4-FFF2-40B4-BE49-F238E27FC236}">
                <a16:creationId xmlns:a16="http://schemas.microsoft.com/office/drawing/2014/main" id="{0B21854D-FF7C-D198-CEE4-C9EF36CC1A1E}"/>
              </a:ext>
            </a:extLst>
          </p:cNvPr>
          <p:cNvSpPr txBox="1"/>
          <p:nvPr/>
        </p:nvSpPr>
        <p:spPr>
          <a:xfrm>
            <a:off x="4610528" y="1928813"/>
            <a:ext cx="6743272" cy="4524315"/>
          </a:xfrm>
          <a:prstGeom prst="rect">
            <a:avLst/>
          </a:prstGeom>
          <a:noFill/>
        </p:spPr>
        <p:txBody>
          <a:bodyPr wrap="square" rtlCol="0">
            <a:spAutoFit/>
          </a:bodyPr>
          <a:lstStyle/>
          <a:p>
            <a:r>
              <a:rPr lang="en-US" dirty="0">
                <a:solidFill>
                  <a:schemeClr val="bg2"/>
                </a:solidFill>
              </a:rPr>
              <a:t>Thanos has discovered the existence of all Infinity Stones and is trying to collect them to destroy half of the galaxy’s population. You haven’t much time to collect them for yourself and destroy the Mad Titan once and for all. There are six stones scattered through a celestial maze. The mind stone will unlock great wisdom and mental fortitude, this is in the room of mental madness. The reality stone will allow you to manipulate reality however you see fit, this is in the room of intangibility. The soul stone can harness the essence of any being, this is in the room of deep thought. The power stone grants ultimate power and strength, this is in the room of immovable objects. The space stone can teleport its user across great distances, this is in the room of invisible matter. The time stone is the sixth and final stone, this can allow its wielder to traverse time deep into the past and infinitely into the future, this is in the room of constant rewind. Gather all these stones and you will have enough power to take down the mighty Thanos!</a:t>
            </a:r>
          </a:p>
        </p:txBody>
      </p:sp>
    </p:spTree>
    <p:extLst>
      <p:ext uri="{BB962C8B-B14F-4D97-AF65-F5344CB8AC3E}">
        <p14:creationId xmlns:p14="http://schemas.microsoft.com/office/powerpoint/2010/main" val="16061119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4" name="Picture 83" descr="A galaxy in space&#10;&#10;Description automatically generated with medium confidence">
            <a:extLst>
              <a:ext uri="{FF2B5EF4-FFF2-40B4-BE49-F238E27FC236}">
                <a16:creationId xmlns:a16="http://schemas.microsoft.com/office/drawing/2014/main" id="{6E944184-76F7-38D3-905B-0EF6EB2B8915}"/>
              </a:ext>
            </a:extLst>
          </p:cNvPr>
          <p:cNvPicPr>
            <a:picLocks noChangeAspect="1"/>
          </p:cNvPicPr>
          <p:nvPr/>
        </p:nvPicPr>
        <p:blipFill>
          <a:blip r:embed="rId2">
            <a:alphaModFix amt="35000"/>
            <a:extLst>
              <a:ext uri="{28A0092B-C50C-407E-A947-70E740481C1C}">
                <a14:useLocalDpi xmlns:a14="http://schemas.microsoft.com/office/drawing/2010/main" val="0"/>
              </a:ext>
            </a:extLst>
          </a:blip>
          <a:stretch>
            <a:fillRect/>
          </a:stretch>
        </p:blipFill>
        <p:spPr>
          <a:xfrm>
            <a:off x="-23817" y="-157162"/>
            <a:ext cx="12192000" cy="6858000"/>
          </a:xfrm>
          <a:prstGeom prst="rect">
            <a:avLst/>
          </a:prstGeom>
        </p:spPr>
      </p:pic>
      <p:sp>
        <p:nvSpPr>
          <p:cNvPr id="2" name="Title 1">
            <a:extLst>
              <a:ext uri="{FF2B5EF4-FFF2-40B4-BE49-F238E27FC236}">
                <a16:creationId xmlns:a16="http://schemas.microsoft.com/office/drawing/2014/main" id="{608F929D-99B3-0DE4-488A-42E5D95A4F94}"/>
              </a:ext>
            </a:extLst>
          </p:cNvPr>
          <p:cNvSpPr>
            <a:spLocks noGrp="1"/>
          </p:cNvSpPr>
          <p:nvPr>
            <p:ph type="title"/>
          </p:nvPr>
        </p:nvSpPr>
        <p:spPr>
          <a:xfrm>
            <a:off x="-240506" y="-96838"/>
            <a:ext cx="2776538" cy="1325563"/>
          </a:xfrm>
        </p:spPr>
        <p:txBody>
          <a:bodyPr/>
          <a:lstStyle/>
          <a:p>
            <a:pPr algn="ctr"/>
            <a:r>
              <a:rPr lang="en-US" dirty="0"/>
              <a:t>The Map</a:t>
            </a:r>
          </a:p>
        </p:txBody>
      </p:sp>
      <p:sp>
        <p:nvSpPr>
          <p:cNvPr id="3" name="Rectangle 2">
            <a:extLst>
              <a:ext uri="{FF2B5EF4-FFF2-40B4-BE49-F238E27FC236}">
                <a16:creationId xmlns:a16="http://schemas.microsoft.com/office/drawing/2014/main" id="{35024322-21FE-81F0-683C-10C8BCE8157F}"/>
              </a:ext>
            </a:extLst>
          </p:cNvPr>
          <p:cNvSpPr/>
          <p:nvPr/>
        </p:nvSpPr>
        <p:spPr>
          <a:xfrm>
            <a:off x="252414" y="2786063"/>
            <a:ext cx="1776413" cy="102870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4" name="Rectangle 3">
            <a:extLst>
              <a:ext uri="{FF2B5EF4-FFF2-40B4-BE49-F238E27FC236}">
                <a16:creationId xmlns:a16="http://schemas.microsoft.com/office/drawing/2014/main" id="{43497883-39D6-B916-D028-3EFB587FF715}"/>
              </a:ext>
            </a:extLst>
          </p:cNvPr>
          <p:cNvSpPr/>
          <p:nvPr/>
        </p:nvSpPr>
        <p:spPr>
          <a:xfrm>
            <a:off x="3028951" y="2150269"/>
            <a:ext cx="1485900" cy="230028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5" name="Rectangle 4">
            <a:extLst>
              <a:ext uri="{FF2B5EF4-FFF2-40B4-BE49-F238E27FC236}">
                <a16:creationId xmlns:a16="http://schemas.microsoft.com/office/drawing/2014/main" id="{CB2906FE-8D94-2C3B-F4B1-5610F5A10F5A}"/>
              </a:ext>
            </a:extLst>
          </p:cNvPr>
          <p:cNvSpPr/>
          <p:nvPr/>
        </p:nvSpPr>
        <p:spPr>
          <a:xfrm>
            <a:off x="2539604" y="300041"/>
            <a:ext cx="2157412" cy="122872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02F6C5AD-971B-035B-A488-5629A0068B3D}"/>
              </a:ext>
            </a:extLst>
          </p:cNvPr>
          <p:cNvSpPr/>
          <p:nvPr/>
        </p:nvSpPr>
        <p:spPr>
          <a:xfrm>
            <a:off x="6115051" y="221458"/>
            <a:ext cx="2157412" cy="122872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Rectangle 6">
            <a:extLst>
              <a:ext uri="{FF2B5EF4-FFF2-40B4-BE49-F238E27FC236}">
                <a16:creationId xmlns:a16="http://schemas.microsoft.com/office/drawing/2014/main" id="{DC12ED60-41F0-7251-74BF-CDF4270A0C1B}"/>
              </a:ext>
            </a:extLst>
          </p:cNvPr>
          <p:cNvSpPr/>
          <p:nvPr/>
        </p:nvSpPr>
        <p:spPr>
          <a:xfrm>
            <a:off x="6096000" y="1843089"/>
            <a:ext cx="2157412" cy="122872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8" name="Rectangle 7">
            <a:extLst>
              <a:ext uri="{FF2B5EF4-FFF2-40B4-BE49-F238E27FC236}">
                <a16:creationId xmlns:a16="http://schemas.microsoft.com/office/drawing/2014/main" id="{FF00C133-611E-1938-16D7-992E4CA07160}"/>
              </a:ext>
            </a:extLst>
          </p:cNvPr>
          <p:cNvSpPr/>
          <p:nvPr/>
        </p:nvSpPr>
        <p:spPr>
          <a:xfrm>
            <a:off x="6115051" y="3593306"/>
            <a:ext cx="2157412" cy="107156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9DC64D63-62EC-9CF9-5BAE-95CC403F6ACC}"/>
              </a:ext>
            </a:extLst>
          </p:cNvPr>
          <p:cNvSpPr/>
          <p:nvPr/>
        </p:nvSpPr>
        <p:spPr>
          <a:xfrm>
            <a:off x="2085976" y="5200650"/>
            <a:ext cx="2286000" cy="122872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8EB57EB0-AB04-9BAE-C040-E7231E74E5BB}"/>
              </a:ext>
            </a:extLst>
          </p:cNvPr>
          <p:cNvSpPr/>
          <p:nvPr/>
        </p:nvSpPr>
        <p:spPr>
          <a:xfrm>
            <a:off x="6096000" y="5200650"/>
            <a:ext cx="2157412" cy="123824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3" name="Straight Arrow Connector 12">
            <a:extLst>
              <a:ext uri="{FF2B5EF4-FFF2-40B4-BE49-F238E27FC236}">
                <a16:creationId xmlns:a16="http://schemas.microsoft.com/office/drawing/2014/main" id="{1920B9E0-7C69-8210-3F12-F327FEF376FA}"/>
              </a:ext>
            </a:extLst>
          </p:cNvPr>
          <p:cNvCxnSpPr/>
          <p:nvPr/>
        </p:nvCxnSpPr>
        <p:spPr>
          <a:xfrm>
            <a:off x="2028827" y="2971801"/>
            <a:ext cx="100012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985111A9-DC9C-4551-4176-938E940D2163}"/>
              </a:ext>
            </a:extLst>
          </p:cNvPr>
          <p:cNvCxnSpPr/>
          <p:nvPr/>
        </p:nvCxnSpPr>
        <p:spPr>
          <a:xfrm flipH="1">
            <a:off x="2028826" y="3429000"/>
            <a:ext cx="100012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40B28C5D-D0B5-FD81-69D3-56433B87FD6F}"/>
              </a:ext>
            </a:extLst>
          </p:cNvPr>
          <p:cNvCxnSpPr/>
          <p:nvPr/>
        </p:nvCxnSpPr>
        <p:spPr>
          <a:xfrm flipV="1">
            <a:off x="3228976" y="1571625"/>
            <a:ext cx="0" cy="5786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77F830E8-5D33-C045-7912-74FD05612579}"/>
              </a:ext>
            </a:extLst>
          </p:cNvPr>
          <p:cNvCxnSpPr/>
          <p:nvPr/>
        </p:nvCxnSpPr>
        <p:spPr>
          <a:xfrm>
            <a:off x="3957638" y="1528766"/>
            <a:ext cx="0" cy="57864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245FB151-7FF7-3C08-24D1-B745731D3DBA}"/>
              </a:ext>
            </a:extLst>
          </p:cNvPr>
          <p:cNvCxnSpPr/>
          <p:nvPr/>
        </p:nvCxnSpPr>
        <p:spPr>
          <a:xfrm>
            <a:off x="3228976" y="4450557"/>
            <a:ext cx="0" cy="74056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14A1F91A-CB1D-C3BC-EAF5-31703E39C35F}"/>
              </a:ext>
            </a:extLst>
          </p:cNvPr>
          <p:cNvCxnSpPr/>
          <p:nvPr/>
        </p:nvCxnSpPr>
        <p:spPr>
          <a:xfrm flipV="1">
            <a:off x="3957638" y="4450557"/>
            <a:ext cx="0" cy="75009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5" name="Straight Arrow Connector 24">
            <a:extLst>
              <a:ext uri="{FF2B5EF4-FFF2-40B4-BE49-F238E27FC236}">
                <a16:creationId xmlns:a16="http://schemas.microsoft.com/office/drawing/2014/main" id="{81DB2A89-442E-40A8-AB5F-7B0B5E0510C6}"/>
              </a:ext>
            </a:extLst>
          </p:cNvPr>
          <p:cNvCxnSpPr>
            <a:cxnSpLocks/>
          </p:cNvCxnSpPr>
          <p:nvPr/>
        </p:nvCxnSpPr>
        <p:spPr>
          <a:xfrm>
            <a:off x="4514851" y="4193383"/>
            <a:ext cx="16002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7" name="Straight Arrow Connector 26">
            <a:extLst>
              <a:ext uri="{FF2B5EF4-FFF2-40B4-BE49-F238E27FC236}">
                <a16:creationId xmlns:a16="http://schemas.microsoft.com/office/drawing/2014/main" id="{6671441B-2515-44BB-5399-61CD9D80746A}"/>
              </a:ext>
            </a:extLst>
          </p:cNvPr>
          <p:cNvCxnSpPr/>
          <p:nvPr/>
        </p:nvCxnSpPr>
        <p:spPr>
          <a:xfrm flipH="1">
            <a:off x="4514851" y="3800476"/>
            <a:ext cx="16002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7" name="Straight Arrow Connector 46">
            <a:extLst>
              <a:ext uri="{FF2B5EF4-FFF2-40B4-BE49-F238E27FC236}">
                <a16:creationId xmlns:a16="http://schemas.microsoft.com/office/drawing/2014/main" id="{0EAB65A0-6E2B-FBEA-3879-5DDF9351B2D8}"/>
              </a:ext>
            </a:extLst>
          </p:cNvPr>
          <p:cNvCxnSpPr/>
          <p:nvPr/>
        </p:nvCxnSpPr>
        <p:spPr>
          <a:xfrm flipV="1">
            <a:off x="6707981" y="3071814"/>
            <a:ext cx="0" cy="5214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9" name="Straight Arrow Connector 48">
            <a:extLst>
              <a:ext uri="{FF2B5EF4-FFF2-40B4-BE49-F238E27FC236}">
                <a16:creationId xmlns:a16="http://schemas.microsoft.com/office/drawing/2014/main" id="{ABC1FDB7-7F16-9F8E-6FAE-E4D4EA751B52}"/>
              </a:ext>
            </a:extLst>
          </p:cNvPr>
          <p:cNvCxnSpPr/>
          <p:nvPr/>
        </p:nvCxnSpPr>
        <p:spPr>
          <a:xfrm>
            <a:off x="7643813" y="3071814"/>
            <a:ext cx="0" cy="5214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1" name="Straight Arrow Connector 50">
            <a:extLst>
              <a:ext uri="{FF2B5EF4-FFF2-40B4-BE49-F238E27FC236}">
                <a16:creationId xmlns:a16="http://schemas.microsoft.com/office/drawing/2014/main" id="{D3300D96-F906-0589-6D9C-E7297D035795}"/>
              </a:ext>
            </a:extLst>
          </p:cNvPr>
          <p:cNvCxnSpPr/>
          <p:nvPr/>
        </p:nvCxnSpPr>
        <p:spPr>
          <a:xfrm>
            <a:off x="4697016" y="565943"/>
            <a:ext cx="139898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3" name="Straight Arrow Connector 52">
            <a:extLst>
              <a:ext uri="{FF2B5EF4-FFF2-40B4-BE49-F238E27FC236}">
                <a16:creationId xmlns:a16="http://schemas.microsoft.com/office/drawing/2014/main" id="{103EDA78-4145-10ED-A645-AEFC629BAC4B}"/>
              </a:ext>
            </a:extLst>
          </p:cNvPr>
          <p:cNvCxnSpPr/>
          <p:nvPr/>
        </p:nvCxnSpPr>
        <p:spPr>
          <a:xfrm flipH="1">
            <a:off x="4697016" y="1100138"/>
            <a:ext cx="141803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5" name="Straight Arrow Connector 54">
            <a:extLst>
              <a:ext uri="{FF2B5EF4-FFF2-40B4-BE49-F238E27FC236}">
                <a16:creationId xmlns:a16="http://schemas.microsoft.com/office/drawing/2014/main" id="{8544FD92-779B-5958-C901-D033EC3859F5}"/>
              </a:ext>
            </a:extLst>
          </p:cNvPr>
          <p:cNvCxnSpPr/>
          <p:nvPr/>
        </p:nvCxnSpPr>
        <p:spPr>
          <a:xfrm>
            <a:off x="4371976" y="5529263"/>
            <a:ext cx="172402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7" name="Straight Arrow Connector 56">
            <a:extLst>
              <a:ext uri="{FF2B5EF4-FFF2-40B4-BE49-F238E27FC236}">
                <a16:creationId xmlns:a16="http://schemas.microsoft.com/office/drawing/2014/main" id="{9E794ADE-E00B-BA6F-A5DA-173314A3DEDF}"/>
              </a:ext>
            </a:extLst>
          </p:cNvPr>
          <p:cNvCxnSpPr/>
          <p:nvPr/>
        </p:nvCxnSpPr>
        <p:spPr>
          <a:xfrm flipH="1">
            <a:off x="4371976" y="6072188"/>
            <a:ext cx="172402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9" name="TextBox 58">
            <a:extLst>
              <a:ext uri="{FF2B5EF4-FFF2-40B4-BE49-F238E27FC236}">
                <a16:creationId xmlns:a16="http://schemas.microsoft.com/office/drawing/2014/main" id="{C41768D8-4226-05D0-062A-8FC240FCA28C}"/>
              </a:ext>
            </a:extLst>
          </p:cNvPr>
          <p:cNvSpPr txBox="1"/>
          <p:nvPr/>
        </p:nvSpPr>
        <p:spPr>
          <a:xfrm>
            <a:off x="428625" y="2810173"/>
            <a:ext cx="1485900" cy="461665"/>
          </a:xfrm>
          <a:prstGeom prst="rect">
            <a:avLst/>
          </a:prstGeom>
          <a:noFill/>
        </p:spPr>
        <p:txBody>
          <a:bodyPr wrap="square" rtlCol="0">
            <a:spAutoFit/>
          </a:bodyPr>
          <a:lstStyle/>
          <a:p>
            <a:pPr algn="ctr"/>
            <a:r>
              <a:rPr lang="en-US" sz="1200" b="1" dirty="0"/>
              <a:t>Room of Invisible Matter</a:t>
            </a:r>
          </a:p>
        </p:txBody>
      </p:sp>
      <p:sp>
        <p:nvSpPr>
          <p:cNvPr id="60" name="TextBox 59">
            <a:extLst>
              <a:ext uri="{FF2B5EF4-FFF2-40B4-BE49-F238E27FC236}">
                <a16:creationId xmlns:a16="http://schemas.microsoft.com/office/drawing/2014/main" id="{443E2A53-44C3-F807-2AA2-AE9E552607ED}"/>
              </a:ext>
            </a:extLst>
          </p:cNvPr>
          <p:cNvSpPr txBox="1"/>
          <p:nvPr/>
        </p:nvSpPr>
        <p:spPr>
          <a:xfrm>
            <a:off x="485775" y="3350418"/>
            <a:ext cx="1371599" cy="276999"/>
          </a:xfrm>
          <a:prstGeom prst="rect">
            <a:avLst/>
          </a:prstGeom>
          <a:noFill/>
        </p:spPr>
        <p:txBody>
          <a:bodyPr wrap="square" rtlCol="0">
            <a:spAutoFit/>
          </a:bodyPr>
          <a:lstStyle/>
          <a:p>
            <a:pPr algn="ctr"/>
            <a:r>
              <a:rPr lang="en-US" sz="1200" dirty="0"/>
              <a:t>Item: Space Stone</a:t>
            </a:r>
          </a:p>
        </p:txBody>
      </p:sp>
      <p:sp>
        <p:nvSpPr>
          <p:cNvPr id="61" name="TextBox 60">
            <a:extLst>
              <a:ext uri="{FF2B5EF4-FFF2-40B4-BE49-F238E27FC236}">
                <a16:creationId xmlns:a16="http://schemas.microsoft.com/office/drawing/2014/main" id="{DB783E1C-4BE8-EF08-E176-7227DDC05DF9}"/>
              </a:ext>
            </a:extLst>
          </p:cNvPr>
          <p:cNvSpPr txBox="1"/>
          <p:nvPr/>
        </p:nvSpPr>
        <p:spPr>
          <a:xfrm>
            <a:off x="6400800" y="1971675"/>
            <a:ext cx="1585910" cy="369332"/>
          </a:xfrm>
          <a:prstGeom prst="rect">
            <a:avLst/>
          </a:prstGeom>
          <a:noFill/>
        </p:spPr>
        <p:txBody>
          <a:bodyPr wrap="square" rtlCol="0">
            <a:spAutoFit/>
          </a:bodyPr>
          <a:lstStyle/>
          <a:p>
            <a:pPr algn="ctr"/>
            <a:r>
              <a:rPr lang="en-US" b="1" dirty="0"/>
              <a:t>Planet Titan</a:t>
            </a:r>
          </a:p>
        </p:txBody>
      </p:sp>
      <p:sp>
        <p:nvSpPr>
          <p:cNvPr id="62" name="TextBox 61">
            <a:extLst>
              <a:ext uri="{FF2B5EF4-FFF2-40B4-BE49-F238E27FC236}">
                <a16:creationId xmlns:a16="http://schemas.microsoft.com/office/drawing/2014/main" id="{FED886EB-C7E6-5E9A-E167-EA4508C60618}"/>
              </a:ext>
            </a:extLst>
          </p:cNvPr>
          <p:cNvSpPr txBox="1"/>
          <p:nvPr/>
        </p:nvSpPr>
        <p:spPr>
          <a:xfrm>
            <a:off x="6586538" y="2436018"/>
            <a:ext cx="1200149" cy="369332"/>
          </a:xfrm>
          <a:prstGeom prst="rect">
            <a:avLst/>
          </a:prstGeom>
          <a:noFill/>
        </p:spPr>
        <p:txBody>
          <a:bodyPr wrap="square" rtlCol="0">
            <a:spAutoFit/>
          </a:bodyPr>
          <a:lstStyle/>
          <a:p>
            <a:pPr algn="ctr"/>
            <a:r>
              <a:rPr lang="en-US" dirty="0"/>
              <a:t>Thanos!</a:t>
            </a:r>
          </a:p>
        </p:txBody>
      </p:sp>
      <p:sp>
        <p:nvSpPr>
          <p:cNvPr id="63" name="TextBox 62">
            <a:extLst>
              <a:ext uri="{FF2B5EF4-FFF2-40B4-BE49-F238E27FC236}">
                <a16:creationId xmlns:a16="http://schemas.microsoft.com/office/drawing/2014/main" id="{B3D747E5-1596-5B79-0174-1A24690EFBCC}"/>
              </a:ext>
            </a:extLst>
          </p:cNvPr>
          <p:cNvSpPr txBox="1"/>
          <p:nvPr/>
        </p:nvSpPr>
        <p:spPr>
          <a:xfrm>
            <a:off x="3200401" y="3037166"/>
            <a:ext cx="1142999" cy="369332"/>
          </a:xfrm>
          <a:prstGeom prst="rect">
            <a:avLst/>
          </a:prstGeom>
          <a:noFill/>
        </p:spPr>
        <p:txBody>
          <a:bodyPr wrap="square" rtlCol="0">
            <a:spAutoFit/>
          </a:bodyPr>
          <a:lstStyle/>
          <a:p>
            <a:pPr algn="ctr"/>
            <a:r>
              <a:rPr lang="en-US" b="1" dirty="0"/>
              <a:t>The TVA</a:t>
            </a:r>
          </a:p>
        </p:txBody>
      </p:sp>
      <p:sp>
        <p:nvSpPr>
          <p:cNvPr id="64" name="TextBox 63">
            <a:extLst>
              <a:ext uri="{FF2B5EF4-FFF2-40B4-BE49-F238E27FC236}">
                <a16:creationId xmlns:a16="http://schemas.microsoft.com/office/drawing/2014/main" id="{680C74C5-8A20-4AF2-8632-C910983C68C2}"/>
              </a:ext>
            </a:extLst>
          </p:cNvPr>
          <p:cNvSpPr txBox="1"/>
          <p:nvPr/>
        </p:nvSpPr>
        <p:spPr>
          <a:xfrm>
            <a:off x="6272212" y="5329238"/>
            <a:ext cx="1900237" cy="276999"/>
          </a:xfrm>
          <a:prstGeom prst="rect">
            <a:avLst/>
          </a:prstGeom>
          <a:noFill/>
        </p:spPr>
        <p:txBody>
          <a:bodyPr wrap="square" rtlCol="0">
            <a:spAutoFit/>
          </a:bodyPr>
          <a:lstStyle/>
          <a:p>
            <a:pPr algn="ctr"/>
            <a:r>
              <a:rPr lang="en-US" sz="1200" b="1" dirty="0"/>
              <a:t>Room of constant Rewind</a:t>
            </a:r>
          </a:p>
        </p:txBody>
      </p:sp>
      <p:sp>
        <p:nvSpPr>
          <p:cNvPr id="65" name="TextBox 64">
            <a:extLst>
              <a:ext uri="{FF2B5EF4-FFF2-40B4-BE49-F238E27FC236}">
                <a16:creationId xmlns:a16="http://schemas.microsoft.com/office/drawing/2014/main" id="{A710334A-FD7D-1288-4395-6BC6E2ABD803}"/>
              </a:ext>
            </a:extLst>
          </p:cNvPr>
          <p:cNvSpPr txBox="1"/>
          <p:nvPr/>
        </p:nvSpPr>
        <p:spPr>
          <a:xfrm>
            <a:off x="6517480" y="5852339"/>
            <a:ext cx="1400172" cy="276999"/>
          </a:xfrm>
          <a:prstGeom prst="rect">
            <a:avLst/>
          </a:prstGeom>
          <a:noFill/>
        </p:spPr>
        <p:txBody>
          <a:bodyPr wrap="square" rtlCol="0">
            <a:spAutoFit/>
          </a:bodyPr>
          <a:lstStyle/>
          <a:p>
            <a:pPr algn="ctr"/>
            <a:r>
              <a:rPr lang="en-US" sz="1200" dirty="0"/>
              <a:t>Item: Time Stone</a:t>
            </a:r>
          </a:p>
        </p:txBody>
      </p:sp>
      <p:sp>
        <p:nvSpPr>
          <p:cNvPr id="66" name="TextBox 65">
            <a:extLst>
              <a:ext uri="{FF2B5EF4-FFF2-40B4-BE49-F238E27FC236}">
                <a16:creationId xmlns:a16="http://schemas.microsoft.com/office/drawing/2014/main" id="{AE9DC5FE-3264-195D-8206-D0E12A4581CA}"/>
              </a:ext>
            </a:extLst>
          </p:cNvPr>
          <p:cNvSpPr txBox="1"/>
          <p:nvPr/>
        </p:nvSpPr>
        <p:spPr>
          <a:xfrm>
            <a:off x="2224090" y="5329234"/>
            <a:ext cx="2009772" cy="276999"/>
          </a:xfrm>
          <a:prstGeom prst="rect">
            <a:avLst/>
          </a:prstGeom>
          <a:noFill/>
        </p:spPr>
        <p:txBody>
          <a:bodyPr wrap="square" rtlCol="0">
            <a:spAutoFit/>
          </a:bodyPr>
          <a:lstStyle/>
          <a:p>
            <a:pPr algn="ctr"/>
            <a:r>
              <a:rPr lang="en-US" sz="1200" b="1" dirty="0"/>
              <a:t>Room of Mental Madness</a:t>
            </a:r>
          </a:p>
        </p:txBody>
      </p:sp>
      <p:sp>
        <p:nvSpPr>
          <p:cNvPr id="67" name="TextBox 66">
            <a:extLst>
              <a:ext uri="{FF2B5EF4-FFF2-40B4-BE49-F238E27FC236}">
                <a16:creationId xmlns:a16="http://schemas.microsoft.com/office/drawing/2014/main" id="{0C2A744C-FD0F-FEA4-CC34-AE0E4F502260}"/>
              </a:ext>
            </a:extLst>
          </p:cNvPr>
          <p:cNvSpPr txBox="1"/>
          <p:nvPr/>
        </p:nvSpPr>
        <p:spPr>
          <a:xfrm>
            <a:off x="2382443" y="5819774"/>
            <a:ext cx="1693066" cy="276999"/>
          </a:xfrm>
          <a:prstGeom prst="rect">
            <a:avLst/>
          </a:prstGeom>
          <a:noFill/>
        </p:spPr>
        <p:txBody>
          <a:bodyPr wrap="square" rtlCol="0">
            <a:spAutoFit/>
          </a:bodyPr>
          <a:lstStyle/>
          <a:p>
            <a:pPr algn="ctr"/>
            <a:r>
              <a:rPr lang="en-US" sz="1200" dirty="0"/>
              <a:t>Item: Mind Stone</a:t>
            </a:r>
          </a:p>
        </p:txBody>
      </p:sp>
      <p:sp>
        <p:nvSpPr>
          <p:cNvPr id="68" name="TextBox 67">
            <a:extLst>
              <a:ext uri="{FF2B5EF4-FFF2-40B4-BE49-F238E27FC236}">
                <a16:creationId xmlns:a16="http://schemas.microsoft.com/office/drawing/2014/main" id="{372AC1D7-E991-DA14-87F4-061A7E79DD74}"/>
              </a:ext>
            </a:extLst>
          </p:cNvPr>
          <p:cNvSpPr txBox="1"/>
          <p:nvPr/>
        </p:nvSpPr>
        <p:spPr>
          <a:xfrm>
            <a:off x="6172198" y="3786187"/>
            <a:ext cx="2000251" cy="276999"/>
          </a:xfrm>
          <a:prstGeom prst="rect">
            <a:avLst/>
          </a:prstGeom>
          <a:noFill/>
        </p:spPr>
        <p:txBody>
          <a:bodyPr wrap="square" rtlCol="0">
            <a:spAutoFit/>
          </a:bodyPr>
          <a:lstStyle/>
          <a:p>
            <a:pPr algn="ctr"/>
            <a:r>
              <a:rPr lang="en-US" sz="1200" b="1" dirty="0"/>
              <a:t>Room of Immovable Objects</a:t>
            </a:r>
          </a:p>
        </p:txBody>
      </p:sp>
      <p:sp>
        <p:nvSpPr>
          <p:cNvPr id="69" name="TextBox 68">
            <a:extLst>
              <a:ext uri="{FF2B5EF4-FFF2-40B4-BE49-F238E27FC236}">
                <a16:creationId xmlns:a16="http://schemas.microsoft.com/office/drawing/2014/main" id="{7365B733-BBBB-4CD0-A54B-189590DE2B6A}"/>
              </a:ext>
            </a:extLst>
          </p:cNvPr>
          <p:cNvSpPr txBox="1"/>
          <p:nvPr/>
        </p:nvSpPr>
        <p:spPr>
          <a:xfrm>
            <a:off x="6329363" y="4184631"/>
            <a:ext cx="1714497" cy="276999"/>
          </a:xfrm>
          <a:prstGeom prst="rect">
            <a:avLst/>
          </a:prstGeom>
          <a:noFill/>
        </p:spPr>
        <p:txBody>
          <a:bodyPr wrap="square" rtlCol="0">
            <a:spAutoFit/>
          </a:bodyPr>
          <a:lstStyle/>
          <a:p>
            <a:pPr algn="ctr"/>
            <a:r>
              <a:rPr lang="en-US" sz="1200" dirty="0"/>
              <a:t>Item: Power Stone</a:t>
            </a:r>
          </a:p>
        </p:txBody>
      </p:sp>
      <p:sp>
        <p:nvSpPr>
          <p:cNvPr id="70" name="TextBox 69">
            <a:extLst>
              <a:ext uri="{FF2B5EF4-FFF2-40B4-BE49-F238E27FC236}">
                <a16:creationId xmlns:a16="http://schemas.microsoft.com/office/drawing/2014/main" id="{1502C898-5BC7-956A-4DB9-CC9BCC11EE04}"/>
              </a:ext>
            </a:extLst>
          </p:cNvPr>
          <p:cNvSpPr txBox="1"/>
          <p:nvPr/>
        </p:nvSpPr>
        <p:spPr>
          <a:xfrm>
            <a:off x="2728913" y="428625"/>
            <a:ext cx="1785935" cy="276999"/>
          </a:xfrm>
          <a:prstGeom prst="rect">
            <a:avLst/>
          </a:prstGeom>
          <a:noFill/>
        </p:spPr>
        <p:txBody>
          <a:bodyPr wrap="square" rtlCol="0">
            <a:spAutoFit/>
          </a:bodyPr>
          <a:lstStyle/>
          <a:p>
            <a:pPr algn="ctr"/>
            <a:r>
              <a:rPr lang="en-US" sz="1200" b="1" dirty="0"/>
              <a:t>Room of Intangibility</a:t>
            </a:r>
          </a:p>
        </p:txBody>
      </p:sp>
      <p:sp>
        <p:nvSpPr>
          <p:cNvPr id="71" name="TextBox 70">
            <a:extLst>
              <a:ext uri="{FF2B5EF4-FFF2-40B4-BE49-F238E27FC236}">
                <a16:creationId xmlns:a16="http://schemas.microsoft.com/office/drawing/2014/main" id="{BE57C552-DC2C-0D20-25F0-AFAC3463BFE4}"/>
              </a:ext>
            </a:extLst>
          </p:cNvPr>
          <p:cNvSpPr txBox="1"/>
          <p:nvPr/>
        </p:nvSpPr>
        <p:spPr>
          <a:xfrm>
            <a:off x="2862265" y="878685"/>
            <a:ext cx="1528763" cy="276999"/>
          </a:xfrm>
          <a:prstGeom prst="rect">
            <a:avLst/>
          </a:prstGeom>
          <a:noFill/>
        </p:spPr>
        <p:txBody>
          <a:bodyPr wrap="square" rtlCol="0">
            <a:spAutoFit/>
          </a:bodyPr>
          <a:lstStyle/>
          <a:p>
            <a:pPr algn="ctr"/>
            <a:r>
              <a:rPr lang="en-US" sz="1200" dirty="0"/>
              <a:t>Item: Reality Stone</a:t>
            </a:r>
          </a:p>
        </p:txBody>
      </p:sp>
      <p:sp>
        <p:nvSpPr>
          <p:cNvPr id="72" name="TextBox 71">
            <a:extLst>
              <a:ext uri="{FF2B5EF4-FFF2-40B4-BE49-F238E27FC236}">
                <a16:creationId xmlns:a16="http://schemas.microsoft.com/office/drawing/2014/main" id="{09F3CCA6-0716-8C82-16AC-04F68E98DE11}"/>
              </a:ext>
            </a:extLst>
          </p:cNvPr>
          <p:cNvSpPr txBox="1"/>
          <p:nvPr/>
        </p:nvSpPr>
        <p:spPr>
          <a:xfrm>
            <a:off x="6272212" y="403623"/>
            <a:ext cx="1771648" cy="276999"/>
          </a:xfrm>
          <a:prstGeom prst="rect">
            <a:avLst/>
          </a:prstGeom>
          <a:noFill/>
        </p:spPr>
        <p:txBody>
          <a:bodyPr wrap="square" rtlCol="0">
            <a:spAutoFit/>
          </a:bodyPr>
          <a:lstStyle/>
          <a:p>
            <a:pPr algn="ctr"/>
            <a:r>
              <a:rPr lang="en-US" sz="1200" b="1" dirty="0"/>
              <a:t>Room of Deep Thought</a:t>
            </a:r>
          </a:p>
        </p:txBody>
      </p:sp>
      <p:sp>
        <p:nvSpPr>
          <p:cNvPr id="73" name="TextBox 72">
            <a:extLst>
              <a:ext uri="{FF2B5EF4-FFF2-40B4-BE49-F238E27FC236}">
                <a16:creationId xmlns:a16="http://schemas.microsoft.com/office/drawing/2014/main" id="{F8D9AC75-2EB1-38A2-7264-A8C032A4F71C}"/>
              </a:ext>
            </a:extLst>
          </p:cNvPr>
          <p:cNvSpPr txBox="1"/>
          <p:nvPr/>
        </p:nvSpPr>
        <p:spPr>
          <a:xfrm>
            <a:off x="6428185" y="865823"/>
            <a:ext cx="1516852" cy="276999"/>
          </a:xfrm>
          <a:prstGeom prst="rect">
            <a:avLst/>
          </a:prstGeom>
          <a:noFill/>
        </p:spPr>
        <p:txBody>
          <a:bodyPr wrap="square" rtlCol="0">
            <a:spAutoFit/>
          </a:bodyPr>
          <a:lstStyle/>
          <a:p>
            <a:pPr algn="ctr"/>
            <a:r>
              <a:rPr lang="en-US" sz="1200" dirty="0"/>
              <a:t>Item: Soul Stone</a:t>
            </a:r>
          </a:p>
        </p:txBody>
      </p:sp>
      <p:sp>
        <p:nvSpPr>
          <p:cNvPr id="74" name="TextBox 73">
            <a:extLst>
              <a:ext uri="{FF2B5EF4-FFF2-40B4-BE49-F238E27FC236}">
                <a16:creationId xmlns:a16="http://schemas.microsoft.com/office/drawing/2014/main" id="{2A72D0DC-08B4-533F-C422-D64348155679}"/>
              </a:ext>
            </a:extLst>
          </p:cNvPr>
          <p:cNvSpPr txBox="1"/>
          <p:nvPr/>
        </p:nvSpPr>
        <p:spPr>
          <a:xfrm>
            <a:off x="8789203" y="3943528"/>
            <a:ext cx="3338503" cy="2862322"/>
          </a:xfrm>
          <a:prstGeom prst="rect">
            <a:avLst/>
          </a:prstGeom>
          <a:noFill/>
        </p:spPr>
        <p:txBody>
          <a:bodyPr wrap="square" rtlCol="0">
            <a:spAutoFit/>
          </a:bodyPr>
          <a:lstStyle/>
          <a:p>
            <a:pPr algn="ctr"/>
            <a:r>
              <a:rPr lang="en-US" dirty="0"/>
              <a:t>Key:</a:t>
            </a:r>
          </a:p>
          <a:p>
            <a:pPr algn="ctr"/>
            <a:r>
              <a:rPr lang="en-US" dirty="0"/>
              <a:t>	East</a:t>
            </a:r>
          </a:p>
          <a:p>
            <a:pPr algn="ctr"/>
            <a:r>
              <a:rPr lang="en-US" dirty="0"/>
              <a:t>                  West</a:t>
            </a:r>
          </a:p>
          <a:p>
            <a:pPr algn="ctr"/>
            <a:endParaRPr lang="en-US" dirty="0"/>
          </a:p>
          <a:p>
            <a:pPr algn="ctr"/>
            <a:r>
              <a:rPr lang="en-US" dirty="0"/>
              <a:t> North</a:t>
            </a:r>
          </a:p>
          <a:p>
            <a:pPr algn="ctr"/>
            <a:endParaRPr lang="en-US" dirty="0"/>
          </a:p>
          <a:p>
            <a:pPr algn="ctr"/>
            <a:endParaRPr lang="en-US" dirty="0"/>
          </a:p>
          <a:p>
            <a:pPr algn="ctr"/>
            <a:r>
              <a:rPr lang="en-US" dirty="0"/>
              <a:t>South</a:t>
            </a:r>
          </a:p>
          <a:p>
            <a:pPr algn="ctr"/>
            <a:endParaRPr lang="en-US" dirty="0"/>
          </a:p>
          <a:p>
            <a:pPr algn="ctr"/>
            <a:endParaRPr lang="en-US" dirty="0"/>
          </a:p>
        </p:txBody>
      </p:sp>
      <p:cxnSp>
        <p:nvCxnSpPr>
          <p:cNvPr id="76" name="Straight Arrow Connector 75">
            <a:extLst>
              <a:ext uri="{FF2B5EF4-FFF2-40B4-BE49-F238E27FC236}">
                <a16:creationId xmlns:a16="http://schemas.microsoft.com/office/drawing/2014/main" id="{C81AB6F0-5A97-F41E-3C67-ED6502A32884}"/>
              </a:ext>
            </a:extLst>
          </p:cNvPr>
          <p:cNvCxnSpPr/>
          <p:nvPr/>
        </p:nvCxnSpPr>
        <p:spPr>
          <a:xfrm>
            <a:off x="9303551" y="4421982"/>
            <a:ext cx="1133475"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8" name="Straight Arrow Connector 77">
            <a:extLst>
              <a:ext uri="{FF2B5EF4-FFF2-40B4-BE49-F238E27FC236}">
                <a16:creationId xmlns:a16="http://schemas.microsoft.com/office/drawing/2014/main" id="{277AFE6C-791B-ADE3-7486-0092E315602C}"/>
              </a:ext>
            </a:extLst>
          </p:cNvPr>
          <p:cNvCxnSpPr/>
          <p:nvPr/>
        </p:nvCxnSpPr>
        <p:spPr>
          <a:xfrm flipH="1">
            <a:off x="9303551" y="4700586"/>
            <a:ext cx="1154903"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0" name="Straight Arrow Connector 79">
            <a:extLst>
              <a:ext uri="{FF2B5EF4-FFF2-40B4-BE49-F238E27FC236}">
                <a16:creationId xmlns:a16="http://schemas.microsoft.com/office/drawing/2014/main" id="{BF3A3DCB-23BA-F402-8C7F-F6B849CAEB7B}"/>
              </a:ext>
            </a:extLst>
          </p:cNvPr>
          <p:cNvCxnSpPr/>
          <p:nvPr/>
        </p:nvCxnSpPr>
        <p:spPr>
          <a:xfrm flipV="1">
            <a:off x="9747635" y="4933772"/>
            <a:ext cx="0" cy="51470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82" name="Straight Arrow Connector 81">
            <a:extLst>
              <a:ext uri="{FF2B5EF4-FFF2-40B4-BE49-F238E27FC236}">
                <a16:creationId xmlns:a16="http://schemas.microsoft.com/office/drawing/2014/main" id="{0720634E-E064-8C3F-B87E-AD0419BF30E6}"/>
              </a:ext>
            </a:extLst>
          </p:cNvPr>
          <p:cNvCxnSpPr/>
          <p:nvPr/>
        </p:nvCxnSpPr>
        <p:spPr>
          <a:xfrm>
            <a:off x="9777408" y="5796260"/>
            <a:ext cx="0" cy="5500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319922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B8265B11-519B-0D09-D515-4DDD1A1F12D6}"/>
              </a:ext>
            </a:extLst>
          </p:cNvPr>
          <p:cNvSpPr txBox="1"/>
          <p:nvPr/>
        </p:nvSpPr>
        <p:spPr>
          <a:xfrm>
            <a:off x="64294" y="-142875"/>
            <a:ext cx="11965781" cy="6955750"/>
          </a:xfrm>
          <a:prstGeom prst="rect">
            <a:avLst/>
          </a:prstGeom>
          <a:noFill/>
        </p:spPr>
        <p:txBody>
          <a:bodyPr wrap="square" rtlCol="0">
            <a:spAutoFit/>
          </a:bodyPr>
          <a:lstStyle/>
          <a:p>
            <a:pPr marL="0" marR="0">
              <a:lnSpc>
                <a:spcPct val="200000"/>
              </a:lnSpc>
              <a:spcBef>
                <a:spcPts val="0"/>
              </a:spcBef>
              <a:spcAft>
                <a:spcPts val="800"/>
              </a:spcAft>
            </a:pP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The pseudocode will be split into different parts for readability. The first part will start with introducing the game to the player and letting them know the commands. </a:t>
            </a:r>
          </a:p>
          <a:p>
            <a:pPr marL="0" marR="0">
              <a:lnSpc>
                <a:spcPct val="200000"/>
              </a:lnSpc>
              <a:spcBef>
                <a:spcPts val="0"/>
              </a:spcBef>
              <a:spcAft>
                <a:spcPts val="800"/>
              </a:spcAft>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Greet the player</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“Welcome to the Infinity War Text Game! The Mad Titan Thanos is out searching for the Infinity Stones. Your goal is to locate all six Infinity Stones before encountering Thanos. If you encounter him before locating all the stones, then the game is over.” </a:t>
            </a:r>
          </a:p>
          <a:p>
            <a:pPr marL="0" marR="0">
              <a:lnSpc>
                <a:spcPct val="200000"/>
              </a:lnSpc>
              <a:spcBef>
                <a:spcPts val="0"/>
              </a:spcBef>
              <a:spcAft>
                <a:spcPts val="800"/>
              </a:spcAft>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Explain the available commands</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while in a room you may choose to move NORTH, SOUTH, EAST, or WEST. If there is an item in your room, you can retrieve it by saying, get “item name”. </a:t>
            </a:r>
          </a:p>
          <a:p>
            <a:pPr marL="0" marR="0">
              <a:lnSpc>
                <a:spcPct val="200000"/>
              </a:lnSpc>
              <a:spcBef>
                <a:spcPts val="0"/>
              </a:spcBef>
              <a:spcAft>
                <a:spcPts val="800"/>
              </a:spcAft>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Tracking player location</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the player will start in The TVA. From this location there are four possible choices that the player can make resulting in a new location. North, this brings the player into the Room of Intangibility. South, this brings the player into the Room of Mental Madness. East, this brings the player into the Room of Immovable Objects. And West, this brings the player into the Room of Invisible Matter. Each room will have different options that if selected will result in a new room being entered or the player will be told that the direction is not an option. </a:t>
            </a:r>
          </a:p>
          <a:p>
            <a:pPr marL="0" marR="0">
              <a:lnSpc>
                <a:spcPct val="200000"/>
              </a:lnSpc>
              <a:spcBef>
                <a:spcPts val="0"/>
              </a:spcBef>
              <a:spcAft>
                <a:spcPts val="800"/>
              </a:spcAft>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Getting an item</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when the player enters a room that contains an object, that object will be told to them. If the player decides to get that object it will be added to their inventory list. Once the player has a list of 6 items, they can encounter Thanos and win the game. If the player has less than 6 items when they encounter Thanos, then they lose the game. </a:t>
            </a:r>
          </a:p>
          <a:p>
            <a:pPr marL="0" marR="0">
              <a:lnSpc>
                <a:spcPct val="200000"/>
              </a:lnSpc>
              <a:spcBef>
                <a:spcPts val="0"/>
              </a:spcBef>
              <a:spcAft>
                <a:spcPts val="800"/>
              </a:spcAft>
            </a:pPr>
            <a:r>
              <a:rPr lang="en-US" sz="1400" b="1" dirty="0">
                <a:effectLst/>
                <a:latin typeface="Times New Roman" panose="02020603050405020304" pitchFamily="18" charset="0"/>
                <a:ea typeface="Calibri" panose="020F0502020204030204" pitchFamily="34" charset="0"/>
                <a:cs typeface="Times New Roman" panose="02020603050405020304" pitchFamily="18" charset="0"/>
              </a:rPr>
              <a:t>Winning the game</a:t>
            </a:r>
            <a:r>
              <a:rPr lang="en-US" sz="1400" dirty="0">
                <a:effectLst/>
                <a:latin typeface="Times New Roman" panose="02020603050405020304" pitchFamily="18" charset="0"/>
                <a:ea typeface="Calibri" panose="020F0502020204030204" pitchFamily="34" charset="0"/>
                <a:cs typeface="Times New Roman" panose="02020603050405020304" pitchFamily="18" charset="0"/>
              </a:rPr>
              <a:t>, once the player has collected all 6 items, they will need to navigate to Planet Titan where they will find Thanos. Once this room is entered and the player has all 6 items, they have won the game. </a:t>
            </a:r>
          </a:p>
          <a:p>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71846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197C4-97B1-F989-184E-B021F27DA6E3}"/>
              </a:ext>
            </a:extLst>
          </p:cNvPr>
          <p:cNvSpPr>
            <a:spLocks noGrp="1"/>
          </p:cNvSpPr>
          <p:nvPr>
            <p:ph type="title"/>
          </p:nvPr>
        </p:nvSpPr>
        <p:spPr>
          <a:xfrm>
            <a:off x="3524250" y="736600"/>
            <a:ext cx="4562475" cy="949325"/>
          </a:xfrm>
        </p:spPr>
        <p:txBody>
          <a:bodyPr>
            <a:normAutofit fontScale="90000"/>
          </a:bodyPr>
          <a:lstStyle/>
          <a:p>
            <a:pPr algn="ct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Greeting the player</a:t>
            </a:r>
            <a:br>
              <a:rPr lang="en-US" sz="32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32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78A5A9FE-99B8-7D6F-3C0F-576579313B49}"/>
              </a:ext>
            </a:extLst>
          </p:cNvPr>
          <p:cNvSpPr txBox="1"/>
          <p:nvPr/>
        </p:nvSpPr>
        <p:spPr>
          <a:xfrm>
            <a:off x="376237" y="2081847"/>
            <a:ext cx="11815763" cy="3447098"/>
          </a:xfrm>
          <a:prstGeom prst="rect">
            <a:avLst/>
          </a:prstGeom>
          <a:noFill/>
        </p:spPr>
        <p:txBody>
          <a:bodyPr wrap="square" rtlCol="0">
            <a:spAutoFit/>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Ask player for their name and set this equal to player name</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Greet player with, “Welcome {player name} to the Infinity War Text Game! The Mad Titan Thanos is out searching for the Infinity Stones. Your goal is to locate all six Infinity Stones before encountering Thanos. If you encounter him before locating all the stones, then the game is over.”</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Tell the player that they are currently located in The TVA and explain the list of available commands.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0240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1B210-93F7-2AC1-D62B-08851B1AF908}"/>
              </a:ext>
            </a:extLst>
          </p:cNvPr>
          <p:cNvSpPr>
            <a:spLocks noGrp="1"/>
          </p:cNvSpPr>
          <p:nvPr>
            <p:ph type="title"/>
          </p:nvPr>
        </p:nvSpPr>
        <p:spPr>
          <a:xfrm>
            <a:off x="438150" y="322263"/>
            <a:ext cx="10515600" cy="1325563"/>
          </a:xfrm>
        </p:spPr>
        <p:txBody>
          <a:bodyPr>
            <a:normAutofit/>
          </a:bodyPr>
          <a:lstStyle/>
          <a:p>
            <a:pPr algn="ct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Tracking player position</a:t>
            </a:r>
            <a:br>
              <a:rPr lang="en-US" sz="2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53F65947-F13F-5DA8-1D3E-CA57D52BFD13}"/>
              </a:ext>
            </a:extLst>
          </p:cNvPr>
          <p:cNvSpPr txBox="1"/>
          <p:nvPr/>
        </p:nvSpPr>
        <p:spPr>
          <a:xfrm>
            <a:off x="309562" y="2100263"/>
            <a:ext cx="11572875" cy="2236510"/>
          </a:xfrm>
          <a:prstGeom prst="rect">
            <a:avLst/>
          </a:prstGeom>
          <a:noFill/>
        </p:spPr>
        <p:txBody>
          <a:bodyPr wrap="square" rtlCol="0">
            <a:spAutoFit/>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Get input from player to determine where their character is going to travel to. Set this equal to current location.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After completing everything in a room, prompt the player for another input to determine where they will end up next and update their current location.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176931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FC042-8081-F238-F310-D97AF80A01B1}"/>
              </a:ext>
            </a:extLst>
          </p:cNvPr>
          <p:cNvSpPr>
            <a:spLocks noGrp="1"/>
          </p:cNvSpPr>
          <p:nvPr>
            <p:ph type="title"/>
          </p:nvPr>
        </p:nvSpPr>
        <p:spPr>
          <a:xfrm>
            <a:off x="257175" y="355439"/>
            <a:ext cx="10515600" cy="1325563"/>
          </a:xfrm>
        </p:spPr>
        <p:txBody>
          <a:bodyPr>
            <a:normAutofit/>
          </a:bodyPr>
          <a:lstStyle/>
          <a:p>
            <a:pPr algn="ct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Getting an item</a:t>
            </a:r>
            <a:br>
              <a:rPr lang="en-US" sz="2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36676B30-D80E-5ECE-A38E-94F8372D3C19}"/>
              </a:ext>
            </a:extLst>
          </p:cNvPr>
          <p:cNvSpPr txBox="1"/>
          <p:nvPr/>
        </p:nvSpPr>
        <p:spPr>
          <a:xfrm>
            <a:off x="257175" y="1931154"/>
            <a:ext cx="11758613" cy="2995692"/>
          </a:xfrm>
          <a:prstGeom prst="rect">
            <a:avLst/>
          </a:prstGeom>
          <a:noFill/>
        </p:spPr>
        <p:txBody>
          <a:bodyPr wrap="square" rtlCol="0">
            <a:spAutoFit/>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Create an empty list that will be used to store any items collected by the player.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If the player enters a room that contains an item, make them aware of this item.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If the player decides to get the item, add the item to their inventory and then advise the player of their updated inventory.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Once the players inventory contains all available items, let them know that all items have been collected.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56710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383D01-9855-19F7-AB3B-BE71FEA30075}"/>
              </a:ext>
            </a:extLst>
          </p:cNvPr>
          <p:cNvSpPr>
            <a:spLocks noGrp="1"/>
          </p:cNvSpPr>
          <p:nvPr>
            <p:ph type="title"/>
          </p:nvPr>
        </p:nvSpPr>
        <p:spPr>
          <a:xfrm>
            <a:off x="300038" y="365125"/>
            <a:ext cx="10515600" cy="1325563"/>
          </a:xfrm>
        </p:spPr>
        <p:txBody>
          <a:bodyPr>
            <a:normAutofit/>
          </a:bodyPr>
          <a:lstStyle/>
          <a:p>
            <a:pPr algn="ctr"/>
            <a:r>
              <a:rPr lang="en-US" sz="2800" b="1" dirty="0">
                <a:effectLst/>
                <a:latin typeface="Times New Roman" panose="02020603050405020304" pitchFamily="18" charset="0"/>
                <a:ea typeface="Calibri" panose="020F0502020204030204" pitchFamily="34" charset="0"/>
                <a:cs typeface="Times New Roman" panose="02020603050405020304" pitchFamily="18" charset="0"/>
              </a:rPr>
              <a:t>Losing/Winning the game</a:t>
            </a:r>
            <a:br>
              <a:rPr lang="en-US" sz="2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82CEA7FC-196B-2AE5-EF7F-FBDF78F5885B}"/>
              </a:ext>
            </a:extLst>
          </p:cNvPr>
          <p:cNvSpPr txBox="1"/>
          <p:nvPr/>
        </p:nvSpPr>
        <p:spPr>
          <a:xfrm>
            <a:off x="300038" y="1943100"/>
            <a:ext cx="11615737" cy="2236510"/>
          </a:xfrm>
          <a:prstGeom prst="rect">
            <a:avLst/>
          </a:prstGeom>
          <a:noFill/>
        </p:spPr>
        <p:txBody>
          <a:bodyPr wrap="square" rtlCol="0">
            <a:spAutoFit/>
          </a:bodyPr>
          <a:lstStyle/>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If the player enters Planet Titan anytime before their inventory is at six, let them know that they have lost the game. </a:t>
            </a:r>
          </a:p>
          <a:p>
            <a:pPr marL="0" marR="0">
              <a:lnSpc>
                <a:spcPct val="200000"/>
              </a:lnSpc>
              <a:spcBef>
                <a:spcPts val="0"/>
              </a:spcBef>
              <a:spcAft>
                <a:spcPts val="800"/>
              </a:spcAft>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Once the player’s inventory reaches six, they will be told that they have collected all the items. If they reach Planet Titan after obtaining all six items, let them know they have won the game.</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845533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9CA6E10E38CD6245966872E690AC1EBF" ma:contentTypeVersion="7" ma:contentTypeDescription="Create a new document." ma:contentTypeScope="" ma:versionID="99c60ca1cf940b0bc0d01b1efb38139a">
  <xsd:schema xmlns:xsd="http://www.w3.org/2001/XMLSchema" xmlns:xs="http://www.w3.org/2001/XMLSchema" xmlns:p="http://schemas.microsoft.com/office/2006/metadata/properties" xmlns:ns3="542bef85-5332-4c91-a177-c8624b4cb933" xmlns:ns4="91eb04ea-c737-44de-805a-51c919b4cbc1" targetNamespace="http://schemas.microsoft.com/office/2006/metadata/properties" ma:root="true" ma:fieldsID="e8a9e0a0a481b6535ecd4228b6ed038e" ns3:_="" ns4:_="">
    <xsd:import namespace="542bef85-5332-4c91-a177-c8624b4cb933"/>
    <xsd:import namespace="91eb04ea-c737-44de-805a-51c919b4cbc1"/>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42bef85-5332-4c91-a177-c8624b4cb93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91eb04ea-c737-44de-805a-51c919b4cbc1"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8424E450-B348-494F-84D0-F48D09B2166F}">
  <ds:schemaRefs>
    <ds:schemaRef ds:uri="http://schemas.microsoft.com/sharepoint/v3/contenttype/forms"/>
  </ds:schemaRefs>
</ds:datastoreItem>
</file>

<file path=customXml/itemProps2.xml><?xml version="1.0" encoding="utf-8"?>
<ds:datastoreItem xmlns:ds="http://schemas.openxmlformats.org/officeDocument/2006/customXml" ds:itemID="{CE89F1D9-48F7-436F-AABF-19546899B8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42bef85-5332-4c91-a177-c8624b4cb933"/>
    <ds:schemaRef ds:uri="91eb04ea-c737-44de-805a-51c919b4cbc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7C66C83-2519-4B1E-8A41-4430FFBBBA80}">
  <ds:schemaRefs>
    <ds:schemaRef ds:uri="http://schemas.microsoft.com/office/2006/documentManagement/types"/>
    <ds:schemaRef ds:uri="http://purl.org/dc/dcmitype/"/>
    <ds:schemaRef ds:uri="542bef85-5332-4c91-a177-c8624b4cb933"/>
    <ds:schemaRef ds:uri="http://schemas.openxmlformats.org/package/2006/metadata/core-properties"/>
    <ds:schemaRef ds:uri="http://www.w3.org/XML/1998/namespace"/>
    <ds:schemaRef ds:uri="http://schemas.microsoft.com/office/2006/metadata/properties"/>
    <ds:schemaRef ds:uri="91eb04ea-c737-44de-805a-51c919b4cbc1"/>
    <ds:schemaRef ds:uri="http://schemas.microsoft.com/office/infopath/2007/PartnerControls"/>
    <ds:schemaRef ds:uri="http://purl.org/dc/term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275</TotalTime>
  <Words>964</Words>
  <Application>Microsoft Office PowerPoint</Application>
  <PresentationFormat>Widescreen</PresentationFormat>
  <Paragraphs>53</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Calibri Light</vt:lpstr>
      <vt:lpstr>Times New Roman</vt:lpstr>
      <vt:lpstr>Office Theme</vt:lpstr>
      <vt:lpstr>Infinity War Text Game</vt:lpstr>
      <vt:lpstr>Game Description</vt:lpstr>
      <vt:lpstr>The Map</vt:lpstr>
      <vt:lpstr>PowerPoint Presentation</vt:lpstr>
      <vt:lpstr>Greeting the player </vt:lpstr>
      <vt:lpstr>Tracking player position </vt:lpstr>
      <vt:lpstr>Getting an item </vt:lpstr>
      <vt:lpstr>Losing/Winning the game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Infinity War Text Game</dc:title>
  <dc:creator>Luellen, Brandon</dc:creator>
  <cp:lastModifiedBy>Luellen, Brandon</cp:lastModifiedBy>
  <cp:revision>2</cp:revision>
  <dcterms:created xsi:type="dcterms:W3CDTF">2022-07-30T17:17:19Z</dcterms:created>
  <dcterms:modified xsi:type="dcterms:W3CDTF">2022-07-31T22:44:55Z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0x0101009CA6E10E38CD6245966872E690AC1EBF</vt:lpwstr>
  </property>
</Properties>
</file>

<file path=docProps/thumbnail.jpeg>
</file>